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703" r:id="rId12"/>
    <p:sldId id="2670" r:id="rId13"/>
    <p:sldId id="2672" r:id="rId14"/>
    <p:sldId id="2673" r:id="rId15"/>
    <p:sldId id="2647" r:id="rId16"/>
    <p:sldId id="2656" r:id="rId17"/>
    <p:sldId id="2700" r:id="rId18"/>
    <p:sldId id="2655" r:id="rId19"/>
    <p:sldId id="2657" r:id="rId20"/>
    <p:sldId id="2658" r:id="rId21"/>
    <p:sldId id="2660" r:id="rId22"/>
    <p:sldId id="2661" r:id="rId23"/>
    <p:sldId id="2650" r:id="rId24"/>
    <p:sldId id="2654" r:id="rId25"/>
    <p:sldId id="2648" r:id="rId26"/>
    <p:sldId id="2653" r:id="rId27"/>
    <p:sldId id="2651" r:id="rId28"/>
    <p:sldId id="2652" r:id="rId29"/>
    <p:sldId id="2695" r:id="rId30"/>
    <p:sldId id="2705" r:id="rId31"/>
    <p:sldId id="2698" r:id="rId32"/>
    <p:sldId id="2696" r:id="rId33"/>
    <p:sldId id="2712" r:id="rId34"/>
    <p:sldId id="2714" r:id="rId35"/>
    <p:sldId id="2715" r:id="rId36"/>
    <p:sldId id="2716" r:id="rId37"/>
    <p:sldId id="2713" r:id="rId38"/>
    <p:sldId id="2722" r:id="rId39"/>
    <p:sldId id="2724" r:id="rId40"/>
    <p:sldId id="2742" r:id="rId41"/>
    <p:sldId id="2725" r:id="rId42"/>
    <p:sldId id="2726" r:id="rId43"/>
    <p:sldId id="2727" r:id="rId44"/>
    <p:sldId id="2728" r:id="rId45"/>
    <p:sldId id="2729" r:id="rId46"/>
    <p:sldId id="2730" r:id="rId47"/>
    <p:sldId id="2718" r:id="rId48"/>
    <p:sldId id="2719" r:id="rId49"/>
    <p:sldId id="2720" r:id="rId50"/>
    <p:sldId id="2745" r:id="rId51"/>
    <p:sldId id="2748" r:id="rId52"/>
    <p:sldId id="2749" r:id="rId53"/>
    <p:sldId id="2755" r:id="rId54"/>
    <p:sldId id="2756" r:id="rId55"/>
    <p:sldId id="2760" r:id="rId56"/>
    <p:sldId id="2751" r:id="rId57"/>
    <p:sldId id="2762" r:id="rId58"/>
    <p:sldId id="2763" r:id="rId59"/>
    <p:sldId id="2764" r:id="rId60"/>
    <p:sldId id="2750" r:id="rId61"/>
    <p:sldId id="2767" r:id="rId62"/>
    <p:sldId id="2768" r:id="rId63"/>
    <p:sldId id="2754" r:id="rId64"/>
    <p:sldId id="2766" r:id="rId65"/>
    <p:sldId id="2765" r:id="rId66"/>
    <p:sldId id="2747" r:id="rId67"/>
    <p:sldId id="2734" r:id="rId68"/>
    <p:sldId id="2738" r:id="rId69"/>
    <p:sldId id="2736" r:id="rId70"/>
    <p:sldId id="2735" r:id="rId71"/>
    <p:sldId id="2737" r:id="rId72"/>
    <p:sldId id="2741" r:id="rId73"/>
    <p:sldId id="2770" r:id="rId74"/>
    <p:sldId id="2775" r:id="rId75"/>
    <p:sldId id="2743" r:id="rId76"/>
    <p:sldId id="2744" r:id="rId77"/>
    <p:sldId id="2772" r:id="rId78"/>
    <p:sldId id="2774" r:id="rId79"/>
    <p:sldId id="2773" r:id="rId80"/>
    <p:sldId id="2771" r:id="rId81"/>
    <p:sldId id="2721" r:id="rId82"/>
    <p:sldId id="2644" r:id="rId83"/>
    <p:sldId id="2640" r:id="rId84"/>
    <p:sldId id="2684" r:id="rId85"/>
    <p:sldId id="2681" r:id="rId86"/>
    <p:sldId id="2645" r:id="rId87"/>
    <p:sldId id="2646" r:id="rId88"/>
    <p:sldId id="2776" r:id="rId89"/>
    <p:sldId id="2675" r:id="rId90"/>
    <p:sldId id="2676" r:id="rId91"/>
    <p:sldId id="2677" r:id="rId92"/>
    <p:sldId id="2697" r:id="rId93"/>
    <p:sldId id="2731" r:id="rId94"/>
    <p:sldId id="2666" r:id="rId95"/>
    <p:sldId id="2733" r:id="rId96"/>
    <p:sldId id="2665" r:id="rId97"/>
    <p:sldId id="2663" r:id="rId98"/>
    <p:sldId id="2732" r:id="rId99"/>
    <p:sldId id="2664" r:id="rId100"/>
    <p:sldId id="2638" r:id="rId101"/>
    <p:sldId id="2680" r:id="rId102"/>
    <p:sldId id="2584" r:id="rId103"/>
    <p:sldId id="2586" r:id="rId104"/>
    <p:sldId id="2587" r:id="rId105"/>
    <p:sldId id="2619" r:id="rId106"/>
    <p:sldId id="2628" r:id="rId107"/>
    <p:sldId id="2629" r:id="rId108"/>
    <p:sldId id="2630" r:id="rId109"/>
    <p:sldId id="2631" r:id="rId110"/>
    <p:sldId id="2632" r:id="rId111"/>
    <p:sldId id="2633" r:id="rId112"/>
    <p:sldId id="2634" r:id="rId113"/>
    <p:sldId id="2635" r:id="rId114"/>
    <p:sldId id="2636" r:id="rId115"/>
    <p:sldId id="2637" r:id="rId116"/>
    <p:sldId id="2610" r:id="rId117"/>
    <p:sldId id="2685" r:id="rId118"/>
    <p:sldId id="2687" r:id="rId119"/>
    <p:sldId id="2689" r:id="rId120"/>
    <p:sldId id="2691" r:id="rId121"/>
    <p:sldId id="2688" r:id="rId122"/>
    <p:sldId id="2690" r:id="rId123"/>
    <p:sldId id="2588" r:id="rId124"/>
    <p:sldId id="2692" r:id="rId125"/>
    <p:sldId id="2693" r:id="rId126"/>
    <p:sldId id="2592" r:id="rId127"/>
    <p:sldId id="2622" r:id="rId128"/>
    <p:sldId id="2621" r:id="rId129"/>
    <p:sldId id="2612" r:id="rId130"/>
    <p:sldId id="2623" r:id="rId131"/>
    <p:sldId id="2598" r:id="rId132"/>
    <p:sldId id="2594" r:id="rId133"/>
    <p:sldId id="2591" r:id="rId134"/>
    <p:sldId id="2589" r:id="rId135"/>
    <p:sldId id="2613" r:id="rId136"/>
    <p:sldId id="2614" r:id="rId137"/>
    <p:sldId id="2615" r:id="rId138"/>
    <p:sldId id="2616" r:id="rId139"/>
    <p:sldId id="2617" r:id="rId140"/>
    <p:sldId id="2618" r:id="rId141"/>
    <p:sldId id="2595" r:id="rId142"/>
    <p:sldId id="2593" r:id="rId143"/>
    <p:sldId id="2590" r:id="rId144"/>
    <p:sldId id="2769" r:id="rId145"/>
    <p:sldId id="2604" r:id="rId146"/>
    <p:sldId id="2605" r:id="rId147"/>
    <p:sldId id="2600" r:id="rId148"/>
    <p:sldId id="2596" r:id="rId149"/>
    <p:sldId id="2620" r:id="rId150"/>
    <p:sldId id="2606" r:id="rId151"/>
    <p:sldId id="2607" r:id="rId152"/>
    <p:sldId id="2624" r:id="rId153"/>
    <p:sldId id="2625" r:id="rId154"/>
    <p:sldId id="2601" r:id="rId155"/>
    <p:sldId id="2602" r:id="rId156"/>
    <p:sldId id="2603" r:id="rId157"/>
    <p:sldId id="2580" r:id="rId158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2506" autoAdjust="0"/>
  </p:normalViewPr>
  <p:slideViewPr>
    <p:cSldViewPr>
      <p:cViewPr varScale="1">
        <p:scale>
          <a:sx n="88" d="100"/>
          <a:sy n="88" d="100"/>
        </p:scale>
        <p:origin x="102" y="90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157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053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56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032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6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00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665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9858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916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796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2343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11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998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5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4479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gif"/><Relationship Id="rId4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gif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2023.08.08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9059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 Embedding</a:t>
            </a:r>
          </a:p>
          <a:p>
            <a:pPr lvl="1"/>
            <a:r>
              <a:rPr lang="ko-KR" altLang="en-US" sz="1400" dirty="0">
                <a:latin typeface="+mn-ea"/>
              </a:rPr>
              <a:t>어휘의 </a:t>
            </a:r>
            <a:r>
              <a:rPr lang="en-US" altLang="ko-KR" sz="1400" dirty="0">
                <a:latin typeface="+mn-ea"/>
              </a:rPr>
              <a:t>word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phrase</a:t>
            </a:r>
            <a:r>
              <a:rPr lang="ko-KR" altLang="en-US" sz="1400" dirty="0">
                <a:latin typeface="+mn-ea"/>
              </a:rPr>
              <a:t>가 실수의 벡터로 </a:t>
            </a:r>
            <a:r>
              <a:rPr lang="ko-KR" altLang="en-US" sz="1400" dirty="0" err="1">
                <a:latin typeface="+mn-ea"/>
              </a:rPr>
              <a:t>매핑되는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NLP (Natural Language Processing,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One-hot encoding	: </a:t>
            </a:r>
            <a:r>
              <a:rPr lang="ko-KR" altLang="en-US" sz="1400" dirty="0">
                <a:latin typeface="+mn-ea"/>
              </a:rPr>
              <a:t>선형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관계가 반영되지 않음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50947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9F1AE-35FD-EF13-EE78-286AFB20F37C}"/>
              </a:ext>
            </a:extLst>
          </p:cNvPr>
          <p:cNvSpPr txBox="1"/>
          <p:nvPr/>
        </p:nvSpPr>
        <p:spPr>
          <a:xfrm>
            <a:off x="8184016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077072"/>
            <a:ext cx="1359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단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학습의 의미가 없음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05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74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1945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1412776"/>
            <a:ext cx="56769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3800872" y="288742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092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2312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495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753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51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50308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5858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h(x)</a:t>
            </a:r>
            <a:r>
              <a:rPr lang="ko-KR" altLang="en-US" sz="1400">
                <a:latin typeface="+mn-ea"/>
              </a:rPr>
              <a:t>를 가공하여 여러가지 효과를 줄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	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025008" y="378904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0500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7688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https://www.tensorflow.org/tutorials/generative/autoencoder?hl=ko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Vanilla Autoencoder				: </a:t>
            </a:r>
            <a:r>
              <a:rPr lang="ko-KR" altLang="en-US" sz="1400">
                <a:latin typeface="+mn-ea"/>
              </a:rPr>
              <a:t>하나의 은닉층만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Autoencoder				: Encoder</a:t>
            </a:r>
            <a:r>
              <a:rPr lang="ko-KR" altLang="en-US" sz="1400">
                <a:latin typeface="+mn-ea"/>
              </a:rPr>
              <a:t>에 희소 패널티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Denoising Autoencoder				: </a:t>
            </a:r>
            <a:r>
              <a:rPr lang="ko-KR" altLang="en-US" sz="1400">
                <a:latin typeface="+mn-ea"/>
              </a:rPr>
              <a:t>은닉층이  입력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출력보다 차원이 높다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손상된 이미지 복구시 사용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노이즈 제거 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Autoencoder</a:t>
            </a:r>
          </a:p>
          <a:p>
            <a:pPr lvl="2"/>
            <a:r>
              <a:rPr lang="ko-KR" altLang="en-US" sz="1400">
                <a:latin typeface="+mn-ea"/>
              </a:rPr>
              <a:t>손상된 이미지 복구시 사용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노이즈 제거 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LSTM Autoencoder				: </a:t>
            </a:r>
            <a:r>
              <a:rPr lang="ko-KR" altLang="en-US" sz="1400">
                <a:latin typeface="+mn-ea"/>
              </a:rPr>
              <a:t>텍스트 처리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	: Bayesian methods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https://www.tensorflow.org/tutorials/generative/cvae?hl=ko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753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5858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Anommaly Detection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Denoising images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노이즈가 제거된 원래의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문장에서 누락된 단어를 예측하여 원래의 문장을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Stacked AutoEncoder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5293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변환기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BBox (Bounding Box)</a:t>
            </a:r>
          </a:p>
          <a:p>
            <a:r>
              <a:rPr lang="en-US" altLang="ko-KR" sz="1000">
                <a:latin typeface="+mn-ea"/>
              </a:rPr>
              <a:t>FPN (Feature Pyramid Networks)</a:t>
            </a:r>
          </a:p>
          <a:p>
            <a:r>
              <a:rPr lang="en-US" altLang="ko-KR" sz="1000">
                <a:latin typeface="+mn-ea"/>
              </a:rPr>
              <a:t>FCN (Fully Convolutional Network)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30517</TotalTime>
  <Words>10824</Words>
  <Application>Microsoft Office PowerPoint</Application>
  <PresentationFormat>A4 용지(210x297mm)</PresentationFormat>
  <Paragraphs>2350</Paragraphs>
  <Slides>157</Slides>
  <Notes>136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64" baseType="lpstr">
      <vt:lpstr>Menlo</vt:lpstr>
      <vt:lpstr>맑은 고딕</vt:lpstr>
      <vt:lpstr>Arial</vt:lpstr>
      <vt:lpstr>Cambria Math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3139</cp:revision>
  <cp:lastPrinted>2022-05-11T11:02:30Z</cp:lastPrinted>
  <dcterms:created xsi:type="dcterms:W3CDTF">2006-10-05T04:04:58Z</dcterms:created>
  <dcterms:modified xsi:type="dcterms:W3CDTF">2023-08-08T09:41:40Z</dcterms:modified>
</cp:coreProperties>
</file>